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9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5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0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6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2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4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2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D9E7B-6A14-40EF-B513-3490E1F509F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A50A6-7C43-47C7-9A9E-78093AB4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6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2323" y="1949026"/>
            <a:ext cx="107676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International Baccalaureate</a:t>
            </a:r>
          </a:p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Learner Profiles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6" y="4852229"/>
            <a:ext cx="3476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1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2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5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6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7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Boston, Paula</dc:creator>
  <cp:lastModifiedBy>Boston, Paula</cp:lastModifiedBy>
  <cp:revision>4</cp:revision>
  <dcterms:created xsi:type="dcterms:W3CDTF">2020-09-20T16:02:29Z</dcterms:created>
  <dcterms:modified xsi:type="dcterms:W3CDTF">2020-09-20T16:44:43Z</dcterms:modified>
</cp:coreProperties>
</file>